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3" r:id="rId3"/>
    <p:sldId id="274" r:id="rId4"/>
    <p:sldId id="271" r:id="rId5"/>
    <p:sldId id="275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8D69C-F613-4950-8190-B6123940FC2E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FA90-35B0-432D-BF6E-D419BCACE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CFA90-35B0-432D-BF6E-D419BCACEB4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60000"/>
                <a:lumOff val="40000"/>
              </a:schemeClr>
            </a:gs>
            <a:gs pos="86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60000"/>
                <a:lumOff val="40000"/>
              </a:schemeClr>
            </a:gs>
            <a:gs pos="86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7772400" cy="1872207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6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Школьная форма</a:t>
            </a:r>
            <a:br>
              <a:rPr lang="ru-RU" sz="66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000" b="1" cap="all" dirty="0" err="1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мбоу</a:t>
            </a:r>
            <a:r>
              <a:rPr lang="ru-RU" sz="40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«</a:t>
            </a:r>
            <a:r>
              <a:rPr lang="ru-RU" sz="4000" b="1" cap="all" dirty="0" err="1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сош</a:t>
            </a:r>
            <a:r>
              <a:rPr lang="ru-RU" sz="40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№18 </a:t>
            </a:r>
            <a:r>
              <a:rPr lang="ru-RU" sz="40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</a:t>
            </a:r>
            <a:r>
              <a:rPr lang="ru-RU" sz="40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000" b="1" cap="all" dirty="0" err="1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уиоп</a:t>
            </a:r>
            <a:r>
              <a:rPr lang="ru-RU" sz="40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sz="4000" b="1" cap="all" dirty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085184"/>
            <a:ext cx="6400800" cy="112697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ЦВЕТОВАЯ ГАММА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ТЁМНО-СИНЯЯ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Documents and Settings\S18\Рабочий стол\ВОСПИТАТЕЛЬ 2019-2020\Для классных руководителей\Новая папка\эмблема.jpg"/>
          <p:cNvPicPr>
            <a:picLocks noChangeAspect="1" noChangeArrowheads="1"/>
          </p:cNvPicPr>
          <p:nvPr/>
        </p:nvPicPr>
        <p:blipFill>
          <a:blip r:embed="rId2" cstate="print"/>
          <a:srcRect l="8818" t="3620" r="7347" b="3620"/>
          <a:stretch>
            <a:fillRect/>
          </a:stretch>
        </p:blipFill>
        <p:spPr bwMode="auto">
          <a:xfrm>
            <a:off x="3347864" y="620688"/>
            <a:ext cx="2448272" cy="2577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brossko.ru/a/brossko/files/multifile/2353/sarafan_m_314_sine_golu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brossko.ru/a/brossko/files/multifile/2353/sarafan_m_314_sine_golu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Documents and Settings\S18\Рабочий стол\форма\sarafan_m_314_sine_golub.jpg"/>
          <p:cNvPicPr>
            <a:picLocks noChangeAspect="1" noChangeArrowheads="1"/>
          </p:cNvPicPr>
          <p:nvPr/>
        </p:nvPicPr>
        <p:blipFill>
          <a:blip r:embed="rId2" cstate="print"/>
          <a:srcRect l="15781" t="6897" r="17688"/>
          <a:stretch>
            <a:fillRect/>
          </a:stretch>
        </p:blipFill>
        <p:spPr bwMode="auto">
          <a:xfrm>
            <a:off x="5508105" y="476672"/>
            <a:ext cx="2808311" cy="5832648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3251" t="12600" r="75199" b="16001"/>
          <a:stretch>
            <a:fillRect/>
          </a:stretch>
        </p:blipFill>
        <p:spPr bwMode="auto">
          <a:xfrm>
            <a:off x="899592" y="476672"/>
            <a:ext cx="1584176" cy="59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483768" y="332656"/>
            <a:ext cx="3419872" cy="6322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1-4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классы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начальная школа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18\Рабочий стол\форма\Новый рисунок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46" r="3549"/>
          <a:stretch>
            <a:fillRect/>
          </a:stretch>
        </p:blipFill>
        <p:spPr bwMode="auto">
          <a:xfrm>
            <a:off x="72009" y="332656"/>
            <a:ext cx="9108503" cy="6220441"/>
          </a:xfrm>
          <a:prstGeom prst="rect">
            <a:avLst/>
          </a:prstGeom>
          <a:noFill/>
        </p:spPr>
      </p:pic>
      <p:pic>
        <p:nvPicPr>
          <p:cNvPr id="1028" name="Picture 4" descr="C:\Documents and Settings\S18\Рабочий стол\форма\sarafan_m_314_sine_golub.jpg"/>
          <p:cNvPicPr>
            <a:picLocks noChangeAspect="1" noChangeArrowheads="1"/>
          </p:cNvPicPr>
          <p:nvPr/>
        </p:nvPicPr>
        <p:blipFill>
          <a:blip r:embed="rId3" cstate="print"/>
          <a:srcRect l="4077" b="8298"/>
          <a:stretch>
            <a:fillRect/>
          </a:stretch>
        </p:blipFill>
        <p:spPr bwMode="auto">
          <a:xfrm>
            <a:off x="5253966" y="1340768"/>
            <a:ext cx="1694298" cy="3002734"/>
          </a:xfrm>
          <a:prstGeom prst="rect">
            <a:avLst/>
          </a:prstGeom>
          <a:noFill/>
        </p:spPr>
      </p:pic>
      <p:pic>
        <p:nvPicPr>
          <p:cNvPr id="1029" name="Picture 5" descr="C:\Documents and Settings\S18\Рабочий стол\форма\Нач школа форма.jpg"/>
          <p:cNvPicPr>
            <a:picLocks noChangeAspect="1" noChangeArrowheads="1"/>
          </p:cNvPicPr>
          <p:nvPr/>
        </p:nvPicPr>
        <p:blipFill>
          <a:blip r:embed="rId4" cstate="print"/>
          <a:srcRect l="78940" t="51722" r="3656"/>
          <a:stretch>
            <a:fillRect/>
          </a:stretch>
        </p:blipFill>
        <p:spPr bwMode="auto">
          <a:xfrm>
            <a:off x="7231067" y="3501008"/>
            <a:ext cx="1589405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ТЁМНО СИНЯЯ ШКОЛЬНАЯ ФОР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350" t="5366" r="10697" b="5746"/>
          <a:stretch>
            <a:fillRect/>
          </a:stretch>
        </p:blipFill>
        <p:spPr bwMode="auto">
          <a:xfrm>
            <a:off x="5492557" y="404664"/>
            <a:ext cx="3327915" cy="597666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19872" y="332656"/>
            <a:ext cx="2448272" cy="602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5-11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классы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средняя школа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Documents and Settings\S18\Рабочий стол\форма\Новый рисунок (1).png"/>
          <p:cNvPicPr>
            <a:picLocks noChangeAspect="1" noChangeArrowheads="1"/>
          </p:cNvPicPr>
          <p:nvPr/>
        </p:nvPicPr>
        <p:blipFill>
          <a:blip r:embed="rId4" cstate="print"/>
          <a:srcRect r="970"/>
          <a:stretch>
            <a:fillRect/>
          </a:stretch>
        </p:blipFill>
        <p:spPr bwMode="auto">
          <a:xfrm>
            <a:off x="2195736" y="1340768"/>
            <a:ext cx="1440160" cy="5101146"/>
          </a:xfrm>
          <a:prstGeom prst="rect">
            <a:avLst/>
          </a:prstGeom>
          <a:noFill/>
        </p:spPr>
      </p:pic>
      <p:pic>
        <p:nvPicPr>
          <p:cNvPr id="6" name="Picture 4" descr="C:\Documents and Settings\S18\Рабочий стол\форма\Новый рисунок (2).bmp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4" r="3707"/>
          <a:stretch>
            <a:fillRect/>
          </a:stretch>
        </p:blipFill>
        <p:spPr bwMode="auto">
          <a:xfrm>
            <a:off x="107504" y="723086"/>
            <a:ext cx="2195736" cy="5658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S18\Рабочий стол\форма\Новый рисунок (1)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10" t="3814" r="2110" b="726"/>
          <a:stretch>
            <a:fillRect/>
          </a:stretch>
        </p:blipFill>
        <p:spPr bwMode="auto">
          <a:xfrm>
            <a:off x="0" y="404664"/>
            <a:ext cx="9144000" cy="5963478"/>
          </a:xfrm>
          <a:prstGeom prst="rect">
            <a:avLst/>
          </a:prstGeom>
          <a:noFill/>
        </p:spPr>
      </p:pic>
      <p:pic>
        <p:nvPicPr>
          <p:cNvPr id="6" name="Picture 3" descr="C:\Documents and Settings\S18\Рабочий стол\форма\IMG-20200618-WA0018.jpg"/>
          <p:cNvPicPr>
            <a:picLocks noChangeAspect="1" noChangeArrowheads="1"/>
          </p:cNvPicPr>
          <p:nvPr/>
        </p:nvPicPr>
        <p:blipFill>
          <a:blip r:embed="rId3" cstate="print"/>
          <a:srcRect l="13325" t="62541" r="74734" b="1914"/>
          <a:stretch>
            <a:fillRect/>
          </a:stretch>
        </p:blipFill>
        <p:spPr bwMode="auto">
          <a:xfrm>
            <a:off x="5148064" y="3789040"/>
            <a:ext cx="1440160" cy="3027703"/>
          </a:xfrm>
          <a:prstGeom prst="rect">
            <a:avLst/>
          </a:prstGeom>
          <a:noFill/>
        </p:spPr>
      </p:pic>
      <p:pic>
        <p:nvPicPr>
          <p:cNvPr id="1028" name="Picture 4" descr="C:\Documents and Settings\S18\Рабочий стол\форма\IMG-20200618-WA0018.jpg"/>
          <p:cNvPicPr>
            <a:picLocks noChangeAspect="1" noChangeArrowheads="1"/>
          </p:cNvPicPr>
          <p:nvPr/>
        </p:nvPicPr>
        <p:blipFill>
          <a:blip r:embed="rId3" cstate="print"/>
          <a:srcRect l="80691" t="15249" r="1657" b="39004"/>
          <a:stretch>
            <a:fillRect/>
          </a:stretch>
        </p:blipFill>
        <p:spPr bwMode="auto">
          <a:xfrm>
            <a:off x="7380312" y="3615099"/>
            <a:ext cx="1728192" cy="31982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остюм для мальчика: модель 22/100"/>
          <p:cNvPicPr>
            <a:picLocks noChangeAspect="1" noChangeArrowheads="1"/>
          </p:cNvPicPr>
          <p:nvPr/>
        </p:nvPicPr>
        <p:blipFill>
          <a:blip r:embed="rId2" cstate="print"/>
          <a:srcRect l="45945" t="3721" r="10804" b="3041"/>
          <a:stretch>
            <a:fillRect/>
          </a:stretch>
        </p:blipFill>
        <p:spPr bwMode="auto">
          <a:xfrm>
            <a:off x="3347864" y="423866"/>
            <a:ext cx="2232248" cy="6101478"/>
          </a:xfrm>
          <a:prstGeom prst="rect">
            <a:avLst/>
          </a:prstGeom>
          <a:noFill/>
        </p:spPr>
      </p:pic>
      <p:pic>
        <p:nvPicPr>
          <p:cNvPr id="9" name="Picture 5" descr="C:\Documents and Settings\S18\Рабочий стол\IMG_2270-828x1242.jpg"/>
          <p:cNvPicPr>
            <a:picLocks noChangeAspect="1" noChangeArrowheads="1"/>
          </p:cNvPicPr>
          <p:nvPr/>
        </p:nvPicPr>
        <p:blipFill>
          <a:blip r:embed="rId3" cstate="print"/>
          <a:srcRect l="27879" t="3748" r="21981" b="3005"/>
          <a:stretch>
            <a:fillRect/>
          </a:stretch>
        </p:blipFill>
        <p:spPr bwMode="auto">
          <a:xfrm>
            <a:off x="6372200" y="476672"/>
            <a:ext cx="2232248" cy="6048672"/>
          </a:xfrm>
          <a:prstGeom prst="rect">
            <a:avLst/>
          </a:prstGeom>
          <a:noFill/>
        </p:spPr>
      </p:pic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r="6376"/>
          <a:stretch>
            <a:fillRect/>
          </a:stretch>
        </p:blipFill>
        <p:spPr bwMode="auto">
          <a:xfrm flipH="1">
            <a:off x="539552" y="476672"/>
            <a:ext cx="2376264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9</Words>
  <Application>Microsoft Office PowerPoint</Application>
  <PresentationFormat>Экран (4:3)</PresentationFormat>
  <Paragraphs>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Школьная форма мбоу «сош №18 С уиоп»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S18</cp:lastModifiedBy>
  <cp:revision>34</cp:revision>
  <dcterms:modified xsi:type="dcterms:W3CDTF">2020-06-21T10:34:14Z</dcterms:modified>
</cp:coreProperties>
</file>